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261" r:id="rId2"/>
    <p:sldId id="275" r:id="rId3"/>
    <p:sldId id="278" r:id="rId4"/>
    <p:sldId id="281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325D8-802D-4070-9B40-0F0216D421D0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35EAB-1F76-434D-9370-86B9863A5A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52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3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0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447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7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6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93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5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94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5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C9F02-66B7-40EE-A9B5-DFC6DC4FB379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97373-922C-485A-B912-E125B3DA7F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6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648" y="2003756"/>
            <a:ext cx="11800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Core 40 – Bucklin Hill Road Phase 2 Shoulder Improvements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40257" y="543256"/>
            <a:ext cx="10515600" cy="1460500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STP County-wide Competition</a:t>
            </a:r>
            <a:endParaRPr lang="en-US" dirty="0"/>
          </a:p>
        </p:txBody>
      </p:sp>
      <p:pic>
        <p:nvPicPr>
          <p:cNvPr id="7" name="Picture 6" descr="C:\Users\rlassoff\AppData\Local\Microsoft\Windows\Temporary Internet Files\Content.Outlook\BKEAR6U6\COBI FINAL LOGO for We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039" y="3764659"/>
            <a:ext cx="2991878" cy="2137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chammer\Pictures\2013-10-08\009.JPG">
            <a:extLst>
              <a:ext uri="{FF2B5EF4-FFF2-40B4-BE49-F238E27FC236}">
                <a16:creationId xmlns:a16="http://schemas.microsoft.com/office/drawing/2014/main" id="{AF1422B1-BEB4-4B5C-BDFB-3D3D8E5820A6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257" y="2959429"/>
            <a:ext cx="6290216" cy="356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461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rlassoff\AppData\Local\Microsoft\Windows\Temporary Internet Files\Content.Outlook\BKEAR6U6\COBI FINAL LOGO for We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029" y="5387221"/>
            <a:ext cx="1407795" cy="1087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 descr="C:\Users\jhaase\Desktop\Core40MapJPEG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662" y="118754"/>
            <a:ext cx="6982691" cy="673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7316484" y="726621"/>
            <a:ext cx="2455545" cy="1559379"/>
          </a:xfrm>
          <a:prstGeom prst="wedgeRoundRectCallout">
            <a:avLst>
              <a:gd name="adj1" fmla="val -207690"/>
              <a:gd name="adj2" fmla="val 1889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Bucklin Hill Segment of C40 Network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220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777" y="1508389"/>
            <a:ext cx="5241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963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Project Overview</a:t>
            </a:r>
          </a:p>
        </p:txBody>
      </p:sp>
      <p:pic>
        <p:nvPicPr>
          <p:cNvPr id="10" name="Picture 9" descr="C:\Users\rlassoff\AppData\Local\Microsoft\Windows\Temporary Internet Files\Content.Outlook\BKEAR6U6\COBI FINAL LOGO for We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229" y="135785"/>
            <a:ext cx="1407795" cy="1087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A604C5-7152-439C-BB16-A9A1BB23E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1" y="1432429"/>
            <a:ext cx="6130487" cy="45978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2714" y="510696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Improve non-motorized connectivity between Local Centers Winslow, Island Center, and Lynwood Center with paved shoulders for bicyclists.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9F6429-1902-43B7-96C6-F24DA10734D4}"/>
              </a:ext>
            </a:extLst>
          </p:cNvPr>
          <p:cNvSpPr/>
          <p:nvPr/>
        </p:nvSpPr>
        <p:spPr>
          <a:xfrm>
            <a:off x="6218714" y="2477599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Connection to Local Centers Winslow, Lynwood Center, and Island Center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Completes gap in Core 40 non-motorized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Increases safety for non-motorized users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Increases non-motorized travel</a:t>
            </a:r>
          </a:p>
        </p:txBody>
      </p:sp>
    </p:spTree>
    <p:extLst>
      <p:ext uri="{BB962C8B-B14F-4D97-AF65-F5344CB8AC3E}">
        <p14:creationId xmlns:p14="http://schemas.microsoft.com/office/powerpoint/2010/main" val="143047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696" y="742126"/>
            <a:ext cx="11130644" cy="6547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(Schedule) Readiness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C40 Bucklin Hill Phase 2 Shoulder Improvements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Funding for ROW acquisition = $694K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STP $600K, City match $94K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In-house PE planned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Construction Funding to be requested in future funding cycle</a:t>
            </a:r>
          </a:p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endParaRPr lang="en-US" dirty="0"/>
          </a:p>
        </p:txBody>
      </p:sp>
      <p:pic>
        <p:nvPicPr>
          <p:cNvPr id="3" name="Picture 2" descr="C:\Users\rlassoff\AppData\Local\Microsoft\Windows\Temporary Internet Files\Content.Outlook\BKEAR6U6\COBI FINAL LOGO for We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991" y="5473943"/>
            <a:ext cx="1407795" cy="1087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224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769</TotalTime>
  <Words>109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Tahoma</vt:lpstr>
      <vt:lpstr>Times New Roman</vt:lpstr>
      <vt:lpstr>Office Theme</vt:lpstr>
      <vt:lpstr>2018 STP County-wide Competition</vt:lpstr>
      <vt:lpstr>PowerPoint Presentation</vt:lpstr>
      <vt:lpstr>Project Overview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Maryanne</dc:creator>
  <cp:lastModifiedBy>Barry Loveless</cp:lastModifiedBy>
  <cp:revision>74</cp:revision>
  <cp:lastPrinted>2016-03-24T17:22:14Z</cp:lastPrinted>
  <dcterms:created xsi:type="dcterms:W3CDTF">2016-03-13T20:54:01Z</dcterms:created>
  <dcterms:modified xsi:type="dcterms:W3CDTF">2018-04-17T22:12:43Z</dcterms:modified>
</cp:coreProperties>
</file>