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9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874520"/>
          </a:xfrm>
        </p:spPr>
        <p:txBody>
          <a:bodyPr>
            <a:normAutofit fontScale="90000"/>
          </a:bodyPr>
          <a:lstStyle/>
          <a:p>
            <a:r>
              <a:rPr lang="en-US" dirty="0"/>
              <a:t>BAY STREET PEDESTRIAN PATHWAY WEST SITUATIONAL STUDY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803" b="803"/>
          <a:stretch/>
        </p:blipFill>
        <p:spPr>
          <a:xfrm>
            <a:off x="3474720" y="758952"/>
            <a:ext cx="8238586" cy="53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4069080"/>
            <a:ext cx="2834640" cy="17465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Connecting the Kitsap Transit Downtown Foot Ferry Terminal to the Tremont Street Widening Project</a:t>
            </a:r>
          </a:p>
        </p:txBody>
      </p:sp>
    </p:spTree>
    <p:extLst>
      <p:ext uri="{BB962C8B-B14F-4D97-AF65-F5344CB8AC3E}">
        <p14:creationId xmlns:p14="http://schemas.microsoft.com/office/powerpoint/2010/main" val="11091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81328"/>
          </a:xfrm>
        </p:spPr>
        <p:txBody>
          <a:bodyPr>
            <a:normAutofit fontScale="90000"/>
          </a:bodyPr>
          <a:lstStyle/>
          <a:p>
            <a:r>
              <a:rPr lang="en-US" dirty="0"/>
              <a:t>BAY STREET PEDESTRIAN </a:t>
            </a:r>
            <a:r>
              <a:rPr lang="en-US" sz="3600" dirty="0"/>
              <a:t>PATHWAY</a:t>
            </a:r>
            <a:r>
              <a:rPr lang="en-US" dirty="0"/>
              <a:t>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589226"/>
            <a:ext cx="2834640" cy="1800220"/>
          </a:xfrm>
        </p:spPr>
        <p:txBody>
          <a:bodyPr>
            <a:noAutofit/>
          </a:bodyPr>
          <a:lstStyle/>
          <a:p>
            <a:r>
              <a:rPr lang="en-US" sz="2000" dirty="0"/>
              <a:t>Begin 14-ft Wide Multi-Modal Pathway at Kitsap Transit Downtown Foot Ferry Terminal, then West to Port Orchard Boulevard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AAB3F2-A49A-4AF5-AB76-789B6E98F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29" t="10297" r="5857" b="2199"/>
          <a:stretch/>
        </p:blipFill>
        <p:spPr>
          <a:xfrm>
            <a:off x="3614056" y="766354"/>
            <a:ext cx="8134827" cy="53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F9EDF7-7382-4E2C-91DF-49E32664672F}"/>
              </a:ext>
            </a:extLst>
          </p:cNvPr>
          <p:cNvSpPr/>
          <p:nvPr/>
        </p:nvSpPr>
        <p:spPr>
          <a:xfrm>
            <a:off x="5399315" y="590413"/>
            <a:ext cx="4450079" cy="57407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143000"/>
          </a:xfrm>
        </p:spPr>
        <p:txBody>
          <a:bodyPr/>
          <a:lstStyle/>
          <a:p>
            <a:r>
              <a:rPr lang="en-US" dirty="0"/>
              <a:t>Port Orchard Boulevard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867664"/>
            <a:ext cx="2834640" cy="1948501"/>
          </a:xfrm>
        </p:spPr>
        <p:txBody>
          <a:bodyPr>
            <a:normAutofit/>
          </a:bodyPr>
          <a:lstStyle/>
          <a:p>
            <a:r>
              <a:rPr lang="en-US" sz="2000" dirty="0"/>
              <a:t>Add Roundabout(s) at Both the North and the South End of Port Orchard Boulevard, and Reconstruct with 3-Lane Complete Street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AC04EF8-DEB5-4353-80AE-560C6DF4C96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69529"/>
              </p:ext>
            </p:extLst>
          </p:nvPr>
        </p:nvGraphicFramePr>
        <p:xfrm>
          <a:off x="5501595" y="720317"/>
          <a:ext cx="4286839" cy="5547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1595" y="720317"/>
                        <a:ext cx="4286839" cy="5547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313052"/>
            <a:ext cx="2834640" cy="1444752"/>
          </a:xfrm>
        </p:spPr>
        <p:txBody>
          <a:bodyPr>
            <a:normAutofit fontScale="90000"/>
          </a:bodyPr>
          <a:lstStyle/>
          <a:p>
            <a:r>
              <a:rPr lang="en-US" dirty="0"/>
              <a:t>TREMONT </a:t>
            </a:r>
            <a:r>
              <a:rPr lang="en-US" sz="3600" dirty="0"/>
              <a:t>STREET</a:t>
            </a:r>
            <a:r>
              <a:rPr lang="en-US" dirty="0"/>
              <a:t> WIDENING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954162"/>
            <a:ext cx="2834640" cy="1862004"/>
          </a:xfrm>
        </p:spPr>
        <p:txBody>
          <a:bodyPr>
            <a:normAutofit/>
          </a:bodyPr>
          <a:lstStyle/>
          <a:p>
            <a:r>
              <a:rPr lang="en-US" sz="2000" dirty="0"/>
              <a:t>End Complete Street at Inter-section of  Tremont Street and Port Orchard Boulevard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E9DCBE-4247-4C7B-A63B-62F4A5BC4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667" r="1143" b="1428"/>
          <a:stretch/>
        </p:blipFill>
        <p:spPr>
          <a:xfrm>
            <a:off x="3441192" y="1313052"/>
            <a:ext cx="8176883" cy="42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96" y="868363"/>
            <a:ext cx="4318107" cy="5121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133</TotalTime>
  <Words>88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Corbel</vt:lpstr>
      <vt:lpstr>Wingdings 2</vt:lpstr>
      <vt:lpstr>Frame</vt:lpstr>
      <vt:lpstr>Acrobat Document</vt:lpstr>
      <vt:lpstr>BAY STREET PEDESTRIAN PATHWAY WEST SITUATIONAL STUDY</vt:lpstr>
      <vt:lpstr>BAY STREET PEDESTRIAN PATHWAY PROJECT</vt:lpstr>
      <vt:lpstr>Port Orchard Boulevard</vt:lpstr>
      <vt:lpstr>TREMONT STREET WIDENING PROJECT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 STREET PEDESTRIAN PATHWAY WEST</dc:title>
  <dc:creator>Mark Dorsey</dc:creator>
  <cp:lastModifiedBy>Mark Dorsey</cp:lastModifiedBy>
  <cp:revision>17</cp:revision>
  <dcterms:created xsi:type="dcterms:W3CDTF">2018-03-21T15:41:43Z</dcterms:created>
  <dcterms:modified xsi:type="dcterms:W3CDTF">2018-03-23T17:03:29Z</dcterms:modified>
</cp:coreProperties>
</file>