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61" r:id="rId2"/>
    <p:sldId id="275" r:id="rId3"/>
    <p:sldId id="278" r:id="rId4"/>
    <p:sldId id="281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25D8-802D-4070-9B40-0F0216D421D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5EAB-1F76-434D-9370-86B9863A5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5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7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48" y="2003756"/>
            <a:ext cx="1180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Core 40 – Eagle Harbor Phase 2 Shoulder Improvements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0257" y="543256"/>
            <a:ext cx="10515600" cy="146050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STP County-wide Competition</a:t>
            </a:r>
            <a:endParaRPr lang="en-US" dirty="0"/>
          </a:p>
        </p:txBody>
      </p:sp>
      <p:pic>
        <p:nvPicPr>
          <p:cNvPr id="7" name="Picture 6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9" y="3764659"/>
            <a:ext cx="2991878" cy="213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jhaase\Desktop\share_the_r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257" y="2991195"/>
            <a:ext cx="6296813" cy="34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6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29" y="5387221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jhaase\Desktop\Core40MapJPE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662" y="118754"/>
            <a:ext cx="6982691" cy="673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7316484" y="726621"/>
            <a:ext cx="2455545" cy="1559379"/>
          </a:xfrm>
          <a:prstGeom prst="wedgeRoundRectCallout">
            <a:avLst>
              <a:gd name="adj1" fmla="val -183434"/>
              <a:gd name="adj2" fmla="val 1906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Eagle Harbor Segment of C40 Network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2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6908" y="1717480"/>
            <a:ext cx="5241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Connection to Local Centers Winslow, Lynwood Center, and Island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Completes gap in Core 40 non-motorized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safety for non-motorized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non-motorized 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96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Project Overview</a:t>
            </a:r>
          </a:p>
        </p:txBody>
      </p:sp>
      <p:pic>
        <p:nvPicPr>
          <p:cNvPr id="10" name="Picture 9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29" y="135785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:\PW_Capital_Projects\CIP - CFP\2015\Transportation\Transportation\Level 2's\2014-05-27_16-12-42_16.jpg">
            <a:extLst>
              <a:ext uri="{FF2B5EF4-FFF2-40B4-BE49-F238E27FC236}">
                <a16:creationId xmlns:a16="http://schemas.microsoft.com/office/drawing/2014/main" id="{8E3E010A-E5B8-4C8B-AD6C-F99C85C860B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00" y="1453873"/>
            <a:ext cx="5679383" cy="48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2301" y="51405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non-motorized connectivity to Local Centers Winslow, Lynwood, and Island Center with paved shoulders for bicyclists.</a:t>
            </a:r>
          </a:p>
        </p:txBody>
      </p:sp>
    </p:spTree>
    <p:extLst>
      <p:ext uri="{BB962C8B-B14F-4D97-AF65-F5344CB8AC3E}">
        <p14:creationId xmlns:p14="http://schemas.microsoft.com/office/powerpoint/2010/main" val="14304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4D865E-16AE-4C52-A443-C44A6EEF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03" y="582684"/>
            <a:ext cx="5565391" cy="417404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916" y="700181"/>
            <a:ext cx="6298629" cy="6547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(Schedule) Readiness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C40 Eagle Harbor Phase 2 Shoulder Improvements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Cost = $810K for Construction in 2022</a:t>
            </a:r>
          </a:p>
          <a:p>
            <a:pPr marL="914400" lvl="1" indent="-4572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STP $700K, City match $110K </a:t>
            </a:r>
          </a:p>
          <a:p>
            <a:pPr marL="914400" lvl="1" indent="-4572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ROW acquisition required</a:t>
            </a:r>
          </a:p>
          <a:p>
            <a:pPr marL="914400" lvl="1" indent="-4572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In-house PE planned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3" name="Picture 2" descr="C:\Users\rlassoff\AppData\Local\Microsoft\Windows\Temporary Internet Files\Content.Outlook\BKEAR6U6\COBI FINAL LOGO for We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91" y="5473943"/>
            <a:ext cx="1407795" cy="108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22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104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2018 STP County-wide Competition</vt:lpstr>
      <vt:lpstr>PowerPoint Presentation</vt:lpstr>
      <vt:lpstr>Project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</dc:creator>
  <cp:lastModifiedBy>Barry Loveless</cp:lastModifiedBy>
  <cp:revision>78</cp:revision>
  <cp:lastPrinted>2016-03-24T17:22:14Z</cp:lastPrinted>
  <dcterms:created xsi:type="dcterms:W3CDTF">2016-03-13T20:54:01Z</dcterms:created>
  <dcterms:modified xsi:type="dcterms:W3CDTF">2018-04-17T22:12:14Z</dcterms:modified>
</cp:coreProperties>
</file>