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0"/>
  </p:notesMasterIdLst>
  <p:sldIdLst>
    <p:sldId id="324" r:id="rId5"/>
    <p:sldId id="323" r:id="rId6"/>
    <p:sldId id="256" r:id="rId7"/>
    <p:sldId id="320" r:id="rId8"/>
    <p:sldId id="325" r:id="rId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3366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E0FE7-B46D-4A74-AA36-8211886AE522}" v="1" dt="2020-03-18T20:14:14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87417" autoAdjust="0"/>
  </p:normalViewPr>
  <p:slideViewPr>
    <p:cSldViewPr snapToGrid="0">
      <p:cViewPr varScale="1">
        <p:scale>
          <a:sx n="65" d="100"/>
          <a:sy n="65" d="100"/>
        </p:scale>
        <p:origin x="18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hu Pham-Whipple" userId="4acccb91-de75-449f-8356-2833e0eae799" providerId="ADAL" clId="{0DBE0FE7-B46D-4A74-AA36-8211886AE522}"/>
    <pc:docChg chg="addSld modSld">
      <pc:chgData name="Mishu Pham-Whipple" userId="4acccb91-de75-449f-8356-2833e0eae799" providerId="ADAL" clId="{0DBE0FE7-B46D-4A74-AA36-8211886AE522}" dt="2020-03-18T20:14:14.164" v="1"/>
      <pc:docMkLst>
        <pc:docMk/>
      </pc:docMkLst>
      <pc:sldChg chg="add setBg">
        <pc:chgData name="Mishu Pham-Whipple" userId="4acccb91-de75-449f-8356-2833e0eae799" providerId="ADAL" clId="{0DBE0FE7-B46D-4A74-AA36-8211886AE522}" dt="2020-03-18T20:14:14.164" v="1"/>
        <pc:sldMkLst>
          <pc:docMk/>
          <pc:sldMk cId="2527060332" sldId="256"/>
        </pc:sldMkLst>
      </pc:sldChg>
      <pc:sldChg chg="delSp add setBg delDesignElem">
        <pc:chgData name="Mishu Pham-Whipple" userId="4acccb91-de75-449f-8356-2833e0eae799" providerId="ADAL" clId="{0DBE0FE7-B46D-4A74-AA36-8211886AE522}" dt="2020-03-18T20:14:14.164" v="1"/>
        <pc:sldMkLst>
          <pc:docMk/>
          <pc:sldMk cId="3113901520" sldId="320"/>
        </pc:sldMkLst>
        <pc:spChg chg="del">
          <ac:chgData name="Mishu Pham-Whipple" userId="4acccb91-de75-449f-8356-2833e0eae799" providerId="ADAL" clId="{0DBE0FE7-B46D-4A74-AA36-8211886AE522}" dt="2020-03-18T20:14:14.164" v="1"/>
          <ac:spMkLst>
            <pc:docMk/>
            <pc:sldMk cId="3113901520" sldId="320"/>
            <ac:spMk id="18" creationId="{8D77D416-66F5-413A-9B46-6289471B36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5EF5288F-C1CD-4F50-8B16-E0B38DD3CF1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9E6A272D-2F63-4081-A1D3-A3C48EFB2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272D-2F63-4081-A1D3-A3C48EFB2D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4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272D-2F63-4081-A1D3-A3C48EFB2D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66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272D-2F63-4081-A1D3-A3C48EFB2D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4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272D-2F63-4081-A1D3-A3C48EFB2D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272D-2F63-4081-A1D3-A3C48EFB2D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8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22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33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16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1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29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7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6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9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4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6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5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3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41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699051"/>
            <a:ext cx="858490" cy="1159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5E22D-0EB9-4E6C-9DF9-270FB3E1B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" b="-50"/>
          <a:stretch/>
        </p:blipFill>
        <p:spPr>
          <a:xfrm>
            <a:off x="1086400" y="276047"/>
            <a:ext cx="10661460" cy="600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284" y="4725704"/>
            <a:ext cx="6026988" cy="1946694"/>
          </a:xfrm>
        </p:spPr>
        <p:txBody>
          <a:bodyPr>
            <a:normAutofit/>
          </a:bodyPr>
          <a:lstStyle/>
          <a:p>
            <a:pPr algn="l"/>
            <a:r>
              <a:rPr lang="en-US" sz="5300" dirty="0">
                <a:solidFill>
                  <a:schemeClr val="bg1"/>
                </a:solidFill>
              </a:rPr>
              <a:t>6</a:t>
            </a:r>
            <a:r>
              <a:rPr lang="en-US" sz="5300" baseline="30000" dirty="0">
                <a:solidFill>
                  <a:schemeClr val="bg1"/>
                </a:solidFill>
              </a:rPr>
              <a:t>th</a:t>
            </a:r>
            <a:r>
              <a:rPr lang="en-US" sz="5300" dirty="0">
                <a:solidFill>
                  <a:schemeClr val="bg1"/>
                </a:solidFill>
              </a:rPr>
              <a:t> Street Preservation</a:t>
            </a:r>
            <a:br>
              <a:rPr lang="en-US" sz="5300" dirty="0">
                <a:solidFill>
                  <a:schemeClr val="bg1"/>
                </a:solidFill>
              </a:rPr>
            </a:br>
            <a:r>
              <a:rPr lang="en-US" sz="3800" dirty="0" err="1">
                <a:solidFill>
                  <a:schemeClr val="bg1"/>
                </a:solidFill>
              </a:rPr>
              <a:t>TransPOL</a:t>
            </a:r>
            <a:r>
              <a:rPr lang="en-US" sz="3800" dirty="0">
                <a:solidFill>
                  <a:schemeClr val="bg1"/>
                </a:solidFill>
              </a:rPr>
              <a:t>;  March 19, 2020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1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Scope, Schedule &amp; Budget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1191" y="1690688"/>
            <a:ext cx="5594809" cy="4866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u="sng" dirty="0">
                <a:solidFill>
                  <a:schemeClr val="tx1">
                    <a:lumMod val="85000"/>
                  </a:schemeClr>
                </a:solidFill>
              </a:rPr>
              <a:t>Scope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>
                    <a:lumMod val="85000"/>
                  </a:schemeClr>
                </a:solidFill>
              </a:rPr>
              <a:t>Overlay 6</a:t>
            </a:r>
            <a:r>
              <a:rPr lang="en-US" sz="2600" baseline="30000" dirty="0">
                <a:solidFill>
                  <a:schemeClr val="tx1">
                    <a:lumMod val="85000"/>
                  </a:schemeClr>
                </a:solidFill>
              </a:rPr>
              <a:t>th</a:t>
            </a:r>
            <a:r>
              <a:rPr lang="en-US" sz="2600" dirty="0">
                <a:solidFill>
                  <a:schemeClr val="tx1">
                    <a:lumMod val="85000"/>
                  </a:schemeClr>
                </a:solidFill>
              </a:rPr>
              <a:t> Street between Naval and Warren, 26 ADA ramps (Preservation, $1.37M; STP-General $210K)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>
                    <a:lumMod val="85000"/>
                  </a:schemeClr>
                </a:solidFill>
              </a:rPr>
              <a:t>Replace Traffic Signal at Veneta Ave (STP-General, $300K)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1">
                    <a:lumMod val="85000"/>
                  </a:schemeClr>
                </a:solidFill>
              </a:rPr>
              <a:t>Span wire signal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1">
                    <a:lumMod val="85000"/>
                  </a:schemeClr>
                </a:solidFill>
              </a:rPr>
              <a:t>Does not meet ADA standards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u="sng" dirty="0">
                <a:solidFill>
                  <a:schemeClr val="tx1">
                    <a:lumMod val="85000"/>
                  </a:schemeClr>
                </a:solidFill>
              </a:rPr>
              <a:t>Countywide Request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85000"/>
                  </a:schemeClr>
                </a:solidFill>
              </a:rPr>
              <a:t>Project cost  = $2.17M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85000"/>
                  </a:schemeClr>
                </a:solidFill>
              </a:rPr>
              <a:t>STP $1,877,050, match $292,950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85000"/>
                  </a:schemeClr>
                </a:solidFill>
              </a:rPr>
              <a:t>Design &amp; Construct 2023/2024</a:t>
            </a:r>
            <a:endParaRPr lang="en-US" sz="2600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12D6E-749A-4B0A-A92F-FBFF82C9D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4" t="9457" r="20824" b="3792"/>
          <a:stretch/>
        </p:blipFill>
        <p:spPr>
          <a:xfrm>
            <a:off x="6096000" y="1762125"/>
            <a:ext cx="4752975" cy="317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46789-0F4F-451B-A1E1-DB2AB20D6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617" y="4050506"/>
            <a:ext cx="2881707" cy="2233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005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6350" y="4464028"/>
            <a:ext cx="10077450" cy="1641490"/>
          </a:xfrm>
        </p:spPr>
        <p:txBody>
          <a:bodyPr>
            <a:normAutofit/>
          </a:bodyPr>
          <a:lstStyle/>
          <a:p>
            <a:r>
              <a:rPr lang="en-US" sz="5300" dirty="0"/>
              <a:t>West Kitsap Way Corridor Planning Study</a:t>
            </a:r>
            <a:br>
              <a:rPr lang="en-US" sz="5300" dirty="0"/>
            </a:br>
            <a:r>
              <a:rPr lang="en-US" sz="5300" dirty="0" err="1"/>
              <a:t>TransPOL</a:t>
            </a:r>
            <a:r>
              <a:rPr lang="en-US" sz="5300" dirty="0"/>
              <a:t>;  March 19,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344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699051"/>
            <a:ext cx="858490" cy="11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6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 flipH="1" flipV="1"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Project Details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48792" y="1428750"/>
            <a:ext cx="4147008" cy="4748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500" u="sng" dirty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Planning Study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Connection to regional centers Silverdale and Bremerton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Project limits from Northlake Way / Chico / City Limit to State Route 3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Old State Highway 21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Functional Classification = urban minor arterial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Annual Daily Traffic (ADT) = 20,000 vehicles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Poor pavement condition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High vehicle speeds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Lack of bicycle and pedestrian facilities; corridor is a major gap in non motorized network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Proposed project would include complete street reconstruction, separated bike lanes and new ADA compliant sidewalks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Project Cost $606,000; Funding request $524K general STP</a:t>
            </a:r>
            <a:endParaRPr lang="en-US" sz="1500" b="1" dirty="0"/>
          </a:p>
          <a:p>
            <a:pPr marL="0">
              <a:spcBef>
                <a:spcPts val="0"/>
              </a:spcBef>
              <a:spcAft>
                <a:spcPts val="600"/>
              </a:spcAft>
            </a:pPr>
            <a:endParaRPr lang="en-US" sz="15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500" u="sng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8792" y="1508288"/>
            <a:ext cx="6800153" cy="4896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0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4667" y="1825625"/>
            <a:ext cx="43652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31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C573848901E743BB75BC0E9EC93579" ma:contentTypeVersion="12" ma:contentTypeDescription="Create a new document." ma:contentTypeScope="" ma:versionID="8ffad47d53f5b74e20adbb49b1ed11e1">
  <xsd:schema xmlns:xsd="http://www.w3.org/2001/XMLSchema" xmlns:xs="http://www.w3.org/2001/XMLSchema" xmlns:p="http://schemas.microsoft.com/office/2006/metadata/properties" xmlns:ns2="4b30a442-5f80-45e7-bbfb-94bebbc80154" xmlns:ns3="05d4333d-81aa-4331-9005-c56f15809b69" targetNamespace="http://schemas.microsoft.com/office/2006/metadata/properties" ma:root="true" ma:fieldsID="cc0249678699c0c9bafdf2e420ede635" ns2:_="" ns3:_="">
    <xsd:import namespace="4b30a442-5f80-45e7-bbfb-94bebbc80154"/>
    <xsd:import namespace="05d4333d-81aa-4331-9005-c56f15809b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0a442-5f80-45e7-bbfb-94bebbc801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4333d-81aa-4331-9005-c56f15809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6802E8-75B0-47EB-8E50-D3A29F2F2B53}">
  <ds:schemaRefs>
    <ds:schemaRef ds:uri="05d4333d-81aa-4331-9005-c56f15809b69"/>
    <ds:schemaRef ds:uri="http://purl.org/dc/elements/1.1/"/>
    <ds:schemaRef ds:uri="http://schemas.microsoft.com/office/2006/documentManagement/types"/>
    <ds:schemaRef ds:uri="4b30a442-5f80-45e7-bbfb-94bebbc80154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7D2A9A1-4150-4CE1-B158-1C493FD4FB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4C7474-9824-4683-9DC3-2ADAB4AE3E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30a442-5f80-45e7-bbfb-94bebbc80154"/>
    <ds:schemaRef ds:uri="05d4333d-81aa-4331-9005-c56f15809b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31992</TotalTime>
  <Words>187</Words>
  <Application>Microsoft Office PowerPoint</Application>
  <PresentationFormat>Widescreen</PresentationFormat>
  <Paragraphs>34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Corbel</vt:lpstr>
      <vt:lpstr>Depth</vt:lpstr>
      <vt:lpstr>6th Street Preservation TransPOL;  March 19, 2020</vt:lpstr>
      <vt:lpstr>Scope, Schedule &amp; Budget</vt:lpstr>
      <vt:lpstr>West Kitsap Way Corridor Planning Study TransPOL;  March 19, 2020</vt:lpstr>
      <vt:lpstr>Project Details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Knuckey</dc:creator>
  <cp:lastModifiedBy>Mishu Pham-Whipple</cp:lastModifiedBy>
  <cp:revision>472</cp:revision>
  <cp:lastPrinted>2018-04-19T19:52:42Z</cp:lastPrinted>
  <dcterms:created xsi:type="dcterms:W3CDTF">2016-12-09T17:49:23Z</dcterms:created>
  <dcterms:modified xsi:type="dcterms:W3CDTF">2020-03-18T20:14:20Z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0x0101009EC573848901E743BB75BC0E9EC93579</vt:lpwstr>
  </property>
</Properties>
</file>