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"/>
  </p:handoutMasterIdLst>
  <p:sldIdLst>
    <p:sldId id="261" r:id="rId2"/>
    <p:sldId id="275" r:id="rId3"/>
    <p:sldId id="278" r:id="rId4"/>
    <p:sldId id="281" r:id="rId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325D8-802D-4070-9B40-0F0216D421D0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35EAB-1F76-434D-9370-86B9863A5A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252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9F02-66B7-40EE-A9B5-DFC6DC4FB379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7373-922C-485A-B912-E125B3DA7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9F02-66B7-40EE-A9B5-DFC6DC4FB379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7373-922C-485A-B912-E125B3DA7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83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9F02-66B7-40EE-A9B5-DFC6DC4FB379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7373-922C-485A-B912-E125B3DA7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30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9F02-66B7-40EE-A9B5-DFC6DC4FB379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7373-922C-485A-B912-E125B3DA7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9F02-66B7-40EE-A9B5-DFC6DC4FB379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7373-922C-485A-B912-E125B3DA7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47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9F02-66B7-40EE-A9B5-DFC6DC4FB379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7373-922C-485A-B912-E125B3DA7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07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9F02-66B7-40EE-A9B5-DFC6DC4FB379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7373-922C-485A-B912-E125B3DA7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46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9F02-66B7-40EE-A9B5-DFC6DC4FB379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7373-922C-485A-B912-E125B3DA7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936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9F02-66B7-40EE-A9B5-DFC6DC4FB379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7373-922C-485A-B912-E125B3DA7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5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9F02-66B7-40EE-A9B5-DFC6DC4FB379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7373-922C-485A-B912-E125B3DA7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9F02-66B7-40EE-A9B5-DFC6DC4FB379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7373-922C-485A-B912-E125B3DA7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45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C9F02-66B7-40EE-A9B5-DFC6DC4FB379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97373-922C-485A-B912-E125B3DA7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6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4338"/>
            <a:ext cx="11800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Madison Avenue Sidewalk Improvements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40257" y="543256"/>
            <a:ext cx="10515600" cy="1460500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 STP County-wide Competition</a:t>
            </a:r>
            <a:endParaRPr lang="en-US" dirty="0"/>
          </a:p>
        </p:txBody>
      </p:sp>
      <p:pic>
        <p:nvPicPr>
          <p:cNvPr id="7" name="Picture 6" descr="C:\Users\rlassoff\AppData\Local\Microsoft\Windows\Temporary Internet Files\Content.Outlook\BKEAR6U6\COBI FINAL LOGO for We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79" y="3351318"/>
            <a:ext cx="2991878" cy="2137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470DF6-0A1B-4DD0-9010-9EDB6DF1D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5" y="2251359"/>
            <a:ext cx="6390949" cy="433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1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rlassoff\AppData\Local\Microsoft\Windows\Temporary Internet Files\Content.Outlook\BKEAR6U6\COBI FINAL LOGO for We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029" y="5387221"/>
            <a:ext cx="1407795" cy="1087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77DE3E-9983-42EC-9C88-2551DFD74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40" y="153777"/>
            <a:ext cx="5235782" cy="6550446"/>
          </a:xfrm>
        </p:spPr>
      </p:pic>
      <p:sp>
        <p:nvSpPr>
          <p:cNvPr id="8" name="Rounded Rectangular Callout 7"/>
          <p:cNvSpPr/>
          <p:nvPr/>
        </p:nvSpPr>
        <p:spPr>
          <a:xfrm>
            <a:off x="7573816" y="2660072"/>
            <a:ext cx="1607127" cy="928063"/>
          </a:xfrm>
          <a:prstGeom prst="wedgeRoundRectCallout">
            <a:avLst>
              <a:gd name="adj1" fmla="val -364699"/>
              <a:gd name="adj2" fmla="val 8877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Madison Avenue</a:t>
            </a:r>
            <a:endParaRPr lang="en-US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Rounded Rectangular Callout 7">
            <a:extLst>
              <a:ext uri="{FF2B5EF4-FFF2-40B4-BE49-F238E27FC236}">
                <a16:creationId xmlns:a16="http://schemas.microsoft.com/office/drawing/2014/main" id="{9B798B6B-C185-46DE-917D-7586A9603E79}"/>
              </a:ext>
            </a:extLst>
          </p:cNvPr>
          <p:cNvSpPr/>
          <p:nvPr/>
        </p:nvSpPr>
        <p:spPr>
          <a:xfrm>
            <a:off x="7573817" y="660062"/>
            <a:ext cx="1607127" cy="564731"/>
          </a:xfrm>
          <a:prstGeom prst="wedgeRoundRectCallout">
            <a:avLst>
              <a:gd name="adj1" fmla="val -404349"/>
              <a:gd name="adj2" fmla="val 19813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Schools</a:t>
            </a:r>
            <a:endParaRPr lang="en-US" dirty="0">
              <a:effectLst/>
              <a:latin typeface="Times New Roman"/>
              <a:ea typeface="Times New Roman"/>
            </a:endParaRPr>
          </a:p>
        </p:txBody>
      </p:sp>
      <p:sp>
        <p:nvSpPr>
          <p:cNvPr id="11" name="Rounded Rectangular Callout 7">
            <a:extLst>
              <a:ext uri="{FF2B5EF4-FFF2-40B4-BE49-F238E27FC236}">
                <a16:creationId xmlns:a16="http://schemas.microsoft.com/office/drawing/2014/main" id="{5EC3F609-2968-46FB-B643-D7CF01A388C9}"/>
              </a:ext>
            </a:extLst>
          </p:cNvPr>
          <p:cNvSpPr/>
          <p:nvPr/>
        </p:nvSpPr>
        <p:spPr>
          <a:xfrm>
            <a:off x="8377381" y="1659283"/>
            <a:ext cx="1607127" cy="566297"/>
          </a:xfrm>
          <a:prstGeom prst="wedgeRoundRectCallout">
            <a:avLst>
              <a:gd name="adj1" fmla="val -412179"/>
              <a:gd name="adj2" fmla="val 11874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Library</a:t>
            </a:r>
            <a:endParaRPr lang="en-US" dirty="0">
              <a:effectLst/>
              <a:latin typeface="Times New Roman"/>
              <a:ea typeface="Times New Roman"/>
            </a:endParaRPr>
          </a:p>
        </p:txBody>
      </p:sp>
      <p:sp>
        <p:nvSpPr>
          <p:cNvPr id="12" name="Rounded Rectangular Callout 7">
            <a:extLst>
              <a:ext uri="{FF2B5EF4-FFF2-40B4-BE49-F238E27FC236}">
                <a16:creationId xmlns:a16="http://schemas.microsoft.com/office/drawing/2014/main" id="{8EE9A179-F55C-46C4-9E3D-D29EC837BEA4}"/>
              </a:ext>
            </a:extLst>
          </p:cNvPr>
          <p:cNvSpPr/>
          <p:nvPr/>
        </p:nvSpPr>
        <p:spPr>
          <a:xfrm>
            <a:off x="8028222" y="4022626"/>
            <a:ext cx="2114068" cy="928063"/>
          </a:xfrm>
          <a:prstGeom prst="wedgeRoundRectCallout">
            <a:avLst>
              <a:gd name="adj1" fmla="val -290579"/>
              <a:gd name="adj2" fmla="val 8877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Winslow Way Commercial Core</a:t>
            </a:r>
            <a:endParaRPr lang="en-US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943D07-5A0C-45F7-8CA8-781CB1CCCD14}"/>
              </a:ext>
            </a:extLst>
          </p:cNvPr>
          <p:cNvCxnSpPr/>
          <p:nvPr/>
        </p:nvCxnSpPr>
        <p:spPr>
          <a:xfrm>
            <a:off x="2424418" y="2432807"/>
            <a:ext cx="0" cy="2954414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204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0963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Project Overview</a:t>
            </a:r>
          </a:p>
        </p:txBody>
      </p:sp>
      <p:pic>
        <p:nvPicPr>
          <p:cNvPr id="10" name="Picture 9" descr="C:\Users\rlassoff\AppData\Local\Microsoft\Windows\Temporary Internet Files\Content.Outlook\BKEAR6U6\COBI FINAL LOGO for We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229" y="135785"/>
            <a:ext cx="1407795" cy="1087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C458DB-B479-4D3B-9922-EFF2C72CB3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0" y="1540165"/>
            <a:ext cx="6356704" cy="47675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7877" y="557812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 non-motorized connectivity within Winslow, Center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9F6429-1902-43B7-96C6-F24DA10734D4}"/>
              </a:ext>
            </a:extLst>
          </p:cNvPr>
          <p:cNvSpPr/>
          <p:nvPr/>
        </p:nvSpPr>
        <p:spPr>
          <a:xfrm>
            <a:off x="6218714" y="1958843"/>
            <a:ext cx="6096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 N-S connection within Winslow Center to commercial, schools, transit stops, high-density housing areas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Corrects ADA deficiencies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 assisted living facilities on this street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Significant wheelchair traffic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Increases safety for non-motorized users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Encourages increased non-motorized travel</a:t>
            </a:r>
          </a:p>
        </p:txBody>
      </p:sp>
    </p:spTree>
    <p:extLst>
      <p:ext uri="{BB962C8B-B14F-4D97-AF65-F5344CB8AC3E}">
        <p14:creationId xmlns:p14="http://schemas.microsoft.com/office/powerpoint/2010/main" val="1430471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214" y="456901"/>
            <a:ext cx="6898096" cy="6547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(Schedule) Readiness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Madison Avenue Sidewalk Improvements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ROW phase required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PE = $301.3K in 2021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STP $270K, City match $31.3K</a:t>
            </a:r>
          </a:p>
          <a:p>
            <a:pPr lvl="1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CN = $1,630.1K in 2022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STP $1,410K, City match $220.1K</a:t>
            </a:r>
          </a:p>
          <a:p>
            <a:endParaRPr lang="en-US" dirty="0"/>
          </a:p>
        </p:txBody>
      </p:sp>
      <p:pic>
        <p:nvPicPr>
          <p:cNvPr id="3" name="Picture 2" descr="C:\Users\rlassoff\AppData\Local\Microsoft\Windows\Temporary Internet Files\Content.Outlook\BKEAR6U6\COBI FINAL LOGO for We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991" y="5473943"/>
            <a:ext cx="1407795" cy="1087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D61725-E888-48A9-902D-250F28220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301" y="456900"/>
            <a:ext cx="4923486" cy="437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24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1368</TotalTime>
  <Words>108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Times New Roman</vt:lpstr>
      <vt:lpstr>Office Theme</vt:lpstr>
      <vt:lpstr>2018 STP County-wide Competition</vt:lpstr>
      <vt:lpstr>PowerPoint Presentation</vt:lpstr>
      <vt:lpstr>Project Overview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Maryanne</dc:creator>
  <cp:lastModifiedBy>Barry Loveless</cp:lastModifiedBy>
  <cp:revision>91</cp:revision>
  <cp:lastPrinted>2016-03-24T17:22:14Z</cp:lastPrinted>
  <dcterms:created xsi:type="dcterms:W3CDTF">2016-03-13T20:54:01Z</dcterms:created>
  <dcterms:modified xsi:type="dcterms:W3CDTF">2018-04-17T22:10:35Z</dcterms:modified>
</cp:coreProperties>
</file>