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3" r:id="rId1"/>
  </p:sldMasterIdLst>
  <p:notesMasterIdLst>
    <p:notesMasterId r:id="rId8"/>
  </p:notesMasterIdLst>
  <p:sldIdLst>
    <p:sldId id="256" r:id="rId2"/>
    <p:sldId id="297" r:id="rId3"/>
    <p:sldId id="290" r:id="rId4"/>
    <p:sldId id="289" r:id="rId5"/>
    <p:sldId id="296" r:id="rId6"/>
    <p:sldId id="267" r:id="rId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ril Zieman" initials="AZ" lastIdx="1" clrIdx="0">
    <p:extLst>
      <p:ext uri="{19B8F6BF-5375-455C-9EA6-DF929625EA0E}">
        <p15:presenceInfo xmlns:p15="http://schemas.microsoft.com/office/powerpoint/2012/main" userId="S-1-5-21-3284437466-3717345976-2212892996-5281" providerId="AD"/>
      </p:ext>
    </p:extLst>
  </p:cmAuthor>
  <p:cmAuthor id="2" name="Phil Struck" initials="PS" lastIdx="1" clrIdx="1">
    <p:extLst>
      <p:ext uri="{19B8F6BF-5375-455C-9EA6-DF929625EA0E}">
        <p15:presenceInfo xmlns:p15="http://schemas.microsoft.com/office/powerpoint/2012/main" userId="ae7dd2da4b681b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05583-9A9F-411C-B0CD-5DBC2D5A457E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122A0-2F6C-4FCB-824C-04E5D5311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6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plans general strategies reflect a variety of needs.  City has evaluated many of these needs over the past 5-10 years, but has not integrated the evaluations into a cohesive picture that involves the community and elected officials, and programs specific projects that address the needs.   That is what this project will do.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122A0-2F6C-4FCB-824C-04E5D5311F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2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plans general strategies reflect a variety of needs.  City has evaluated many of these needs over the past 5-10 years, but has not integrated the evaluations into a cohesive picture that involves the community and elected officials, and programs specific projects that address the needs.   That is what this project will do.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122A0-2F6C-4FCB-824C-04E5D5311F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plans general strategies reflect a variety of needs.  City has evaluated many of these needs over the past 5-10 years, but has not integrated the evaluations into a cohesive picture that involves the community and elected officials, and programs specific projects that address the needs.   That is what this project will do.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122A0-2F6C-4FCB-824C-04E5D5311F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8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61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6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6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43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5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2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1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3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54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39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1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6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D9696-9CC7-4B42-BC0B-78B1D0CA9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517" y="1715149"/>
            <a:ext cx="6424131" cy="3579584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Noll Corridor North Segment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Langaunet</a:t>
            </a:r>
            <a:r>
              <a:rPr lang="en-US" dirty="0"/>
              <a:t>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AA856-B3F4-4D09-BE0E-0D49CF90E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1324397"/>
            <a:ext cx="3341488" cy="4373078"/>
          </a:xfrm>
        </p:spPr>
        <p:txBody>
          <a:bodyPr anchor="ctr">
            <a:normAutofit/>
          </a:bodyPr>
          <a:lstStyle/>
          <a:p>
            <a:r>
              <a:rPr lang="en-US" dirty="0"/>
              <a:t>COUNTYWIDE</a:t>
            </a:r>
          </a:p>
          <a:p>
            <a:r>
              <a:rPr lang="en-US" dirty="0"/>
              <a:t>GRANT APPLICATION </a:t>
            </a:r>
          </a:p>
          <a:p>
            <a:r>
              <a:rPr lang="en-US" dirty="0"/>
              <a:t>March 19, 2020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C:\Users\pstruck\AppData\Local\Microsoft\Windows\Temporary Internet Files\Content.Outlook\ODGOFJVX\City_of_Poulsbo_color_logo_2011.jpg">
            <a:extLst>
              <a:ext uri="{FF2B5EF4-FFF2-40B4-BE49-F238E27FC236}">
                <a16:creationId xmlns:a16="http://schemas.microsoft.com/office/drawing/2014/main" id="{6D9AD567-D980-42E6-A831-1A34A10BEE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60" y="190417"/>
            <a:ext cx="1797010" cy="17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F8F69E-A6CF-4A1C-988A-3190BFFFF48A}"/>
              </a:ext>
            </a:extLst>
          </p:cNvPr>
          <p:cNvSpPr txBox="1">
            <a:spLocks/>
          </p:cNvSpPr>
          <p:nvPr/>
        </p:nvSpPr>
        <p:spPr>
          <a:xfrm>
            <a:off x="2214773" y="517155"/>
            <a:ext cx="3953617" cy="897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dirty="0"/>
              <a:t>City of Poulsbo</a:t>
            </a:r>
          </a:p>
        </p:txBody>
      </p:sp>
    </p:spTree>
    <p:extLst>
      <p:ext uri="{BB962C8B-B14F-4D97-AF65-F5344CB8AC3E}">
        <p14:creationId xmlns:p14="http://schemas.microsoft.com/office/powerpoint/2010/main" val="254838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06C3B8E-BDA9-4401-A1FB-1D0A4E47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58" b="15461"/>
          <a:stretch/>
        </p:blipFill>
        <p:spPr>
          <a:xfrm>
            <a:off x="307022" y="895866"/>
            <a:ext cx="11577956" cy="5205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DFF80A-A357-4803-8F91-C179B394F29B}"/>
              </a:ext>
            </a:extLst>
          </p:cNvPr>
          <p:cNvSpPr/>
          <p:nvPr/>
        </p:nvSpPr>
        <p:spPr>
          <a:xfrm>
            <a:off x="9237226" y="5608024"/>
            <a:ext cx="7056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</a:p>
        </p:txBody>
      </p:sp>
      <p:pic>
        <p:nvPicPr>
          <p:cNvPr id="8" name="Picture 7" descr="C:\Users\pstruck\AppData\Local\Microsoft\Windows\Temporary Internet Files\Content.Outlook\ODGOFJVX\City_of_Poulsbo_color_logo_2011.jpg">
            <a:extLst>
              <a:ext uri="{FF2B5EF4-FFF2-40B4-BE49-F238E27FC236}">
                <a16:creationId xmlns:a16="http://schemas.microsoft.com/office/drawing/2014/main" id="{E6B43391-CB0A-4EE9-81DB-0592BC58F6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5" y="128119"/>
            <a:ext cx="880190" cy="8148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8628AB-9B73-48AE-9B75-C2C09B46BC49}"/>
              </a:ext>
            </a:extLst>
          </p:cNvPr>
          <p:cNvSpPr txBox="1"/>
          <p:nvPr/>
        </p:nvSpPr>
        <p:spPr>
          <a:xfrm>
            <a:off x="8915400" y="2767502"/>
            <a:ext cx="2619375" cy="7694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GRANT APPLICATION</a:t>
            </a:r>
          </a:p>
          <a:p>
            <a:r>
              <a:rPr lang="en-US" sz="2200" b="1" dirty="0">
                <a:solidFill>
                  <a:srgbClr val="0070C0"/>
                </a:solidFill>
              </a:rPr>
              <a:t>LANGAUNET PHASE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799C72-D4EA-420D-A007-09DD3F406A44}"/>
              </a:ext>
            </a:extLst>
          </p:cNvPr>
          <p:cNvSpPr txBox="1">
            <a:spLocks/>
          </p:cNvSpPr>
          <p:nvPr/>
        </p:nvSpPr>
        <p:spPr>
          <a:xfrm>
            <a:off x="1591506" y="161080"/>
            <a:ext cx="9835440" cy="967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NOLL CORRIDOR IMPROVEMENTS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AEA35F-5B42-4F26-AD93-828B85A62A24}"/>
              </a:ext>
            </a:extLst>
          </p:cNvPr>
          <p:cNvCxnSpPr>
            <a:cxnSpLocks/>
          </p:cNvCxnSpPr>
          <p:nvPr/>
        </p:nvCxnSpPr>
        <p:spPr>
          <a:xfrm>
            <a:off x="381000" y="972685"/>
            <a:ext cx="1141635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54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pstruck\AppData\Local\Microsoft\Windows\Temporary Internet Files\Content.Outlook\ODGOFJVX\City_of_Poulsbo_color_logo_2011.jpg">
            <a:extLst>
              <a:ext uri="{FF2B5EF4-FFF2-40B4-BE49-F238E27FC236}">
                <a16:creationId xmlns:a16="http://schemas.microsoft.com/office/drawing/2014/main" id="{6D9AD567-D980-42E6-A831-1A34A10BEE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4" y="128119"/>
            <a:ext cx="1190445" cy="113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F8F69E-A6CF-4A1C-988A-3190BFFFF48A}"/>
              </a:ext>
            </a:extLst>
          </p:cNvPr>
          <p:cNvSpPr txBox="1">
            <a:spLocks/>
          </p:cNvSpPr>
          <p:nvPr/>
        </p:nvSpPr>
        <p:spPr>
          <a:xfrm>
            <a:off x="1697014" y="294577"/>
            <a:ext cx="9835440" cy="967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ROADWAY IMPROVEMENTS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4AC45B-91E8-4C49-A52C-D8C1953DC672}"/>
              </a:ext>
            </a:extLst>
          </p:cNvPr>
          <p:cNvCxnSpPr>
            <a:cxnSpLocks/>
          </p:cNvCxnSpPr>
          <p:nvPr/>
        </p:nvCxnSpPr>
        <p:spPr>
          <a:xfrm>
            <a:off x="1173892" y="1160525"/>
            <a:ext cx="10663881" cy="112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3A2CB0-5FDA-4DF6-AFF8-897E2BE2F5F4}"/>
              </a:ext>
            </a:extLst>
          </p:cNvPr>
          <p:cNvSpPr txBox="1"/>
          <p:nvPr/>
        </p:nvSpPr>
        <p:spPr>
          <a:xfrm>
            <a:off x="9499056" y="2492519"/>
            <a:ext cx="2338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Before Project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23554-CDAB-4290-B423-8B9BCBDE9505}"/>
              </a:ext>
            </a:extLst>
          </p:cNvPr>
          <p:cNvSpPr txBox="1"/>
          <p:nvPr/>
        </p:nvSpPr>
        <p:spPr>
          <a:xfrm>
            <a:off x="400055" y="5435865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A3AC4-E2B6-4174-928E-84102B0C8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0" b="16315"/>
          <a:stretch/>
        </p:blipFill>
        <p:spPr>
          <a:xfrm>
            <a:off x="4663052" y="1556544"/>
            <a:ext cx="7079304" cy="3744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1D631B4C-A4C7-4CAE-A1B4-DD6EBCA96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56" y="1293814"/>
            <a:ext cx="3505195" cy="46747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5A5E2-5771-48E9-AF3E-817EDFB48F61}"/>
              </a:ext>
            </a:extLst>
          </p:cNvPr>
          <p:cNvSpPr txBox="1"/>
          <p:nvPr/>
        </p:nvSpPr>
        <p:spPr>
          <a:xfrm>
            <a:off x="1839174" y="3963085"/>
            <a:ext cx="2684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EXISTING ROADWAY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5521C-2B33-455A-9DA8-856A0249A1F3}"/>
              </a:ext>
            </a:extLst>
          </p:cNvPr>
          <p:cNvSpPr txBox="1"/>
          <p:nvPr/>
        </p:nvSpPr>
        <p:spPr>
          <a:xfrm>
            <a:off x="6298295" y="5374309"/>
            <a:ext cx="3999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PROPOSED SECTION</a:t>
            </a:r>
          </a:p>
        </p:txBody>
      </p:sp>
    </p:spTree>
    <p:extLst>
      <p:ext uri="{BB962C8B-B14F-4D97-AF65-F5344CB8AC3E}">
        <p14:creationId xmlns:p14="http://schemas.microsoft.com/office/powerpoint/2010/main" val="570478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pstruck\AppData\Local\Microsoft\Windows\Temporary Internet Files\Content.Outlook\ODGOFJVX\City_of_Poulsbo_color_logo_2011.jpg">
            <a:extLst>
              <a:ext uri="{FF2B5EF4-FFF2-40B4-BE49-F238E27FC236}">
                <a16:creationId xmlns:a16="http://schemas.microsoft.com/office/drawing/2014/main" id="{6D9AD567-D980-42E6-A831-1A34A10BEE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4" y="128119"/>
            <a:ext cx="1190445" cy="113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F8F69E-A6CF-4A1C-988A-3190BFFFF48A}"/>
              </a:ext>
            </a:extLst>
          </p:cNvPr>
          <p:cNvSpPr txBox="1">
            <a:spLocks/>
          </p:cNvSpPr>
          <p:nvPr/>
        </p:nvSpPr>
        <p:spPr>
          <a:xfrm>
            <a:off x="1697014" y="294577"/>
            <a:ext cx="9835440" cy="967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LANGAUNET PHASE – BENEFITS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4AC45B-91E8-4C49-A52C-D8C1953DC672}"/>
              </a:ext>
            </a:extLst>
          </p:cNvPr>
          <p:cNvCxnSpPr>
            <a:cxnSpLocks/>
          </p:cNvCxnSpPr>
          <p:nvPr/>
        </p:nvCxnSpPr>
        <p:spPr>
          <a:xfrm>
            <a:off x="1173892" y="1160525"/>
            <a:ext cx="10663881" cy="112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05A03B5-1B7D-4AD7-AF80-FB41C36A6BAE}"/>
              </a:ext>
            </a:extLst>
          </p:cNvPr>
          <p:cNvSpPr/>
          <p:nvPr/>
        </p:nvSpPr>
        <p:spPr>
          <a:xfrm>
            <a:off x="253284" y="1320942"/>
            <a:ext cx="6020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 Route to Schools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Pedestrian connection to three neighborhood schools.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Regionally significant alternate route to SR305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Poulsbo, Bainbridge, SR305, Kingston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51153-2FD9-4DC9-87C1-00CA4576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3478" y="1613892"/>
            <a:ext cx="5722143" cy="42916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77F056-4629-47AC-BC43-DFE000A9FCD2}"/>
              </a:ext>
            </a:extLst>
          </p:cNvPr>
          <p:cNvSpPr txBox="1"/>
          <p:nvPr/>
        </p:nvSpPr>
        <p:spPr>
          <a:xfrm>
            <a:off x="7011129" y="4948206"/>
            <a:ext cx="3894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Intersection of </a:t>
            </a:r>
            <a:r>
              <a:rPr lang="en-US" sz="2800" b="1" dirty="0" err="1">
                <a:solidFill>
                  <a:schemeClr val="bg1"/>
                </a:solidFill>
              </a:rPr>
              <a:t>Mesford</a:t>
            </a:r>
            <a:r>
              <a:rPr lang="en-US" sz="2800" b="1" dirty="0">
                <a:solidFill>
                  <a:schemeClr val="bg1"/>
                </a:solidFill>
              </a:rPr>
              <a:t>, Noll and Langaunet</a:t>
            </a:r>
          </a:p>
        </p:txBody>
      </p:sp>
    </p:spTree>
    <p:extLst>
      <p:ext uri="{BB962C8B-B14F-4D97-AF65-F5344CB8AC3E}">
        <p14:creationId xmlns:p14="http://schemas.microsoft.com/office/powerpoint/2010/main" val="241493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pstruck\AppData\Local\Microsoft\Windows\Temporary Internet Files\Content.Outlook\ODGOFJVX\City_of_Poulsbo_color_logo_2011.jpg">
            <a:extLst>
              <a:ext uri="{FF2B5EF4-FFF2-40B4-BE49-F238E27FC236}">
                <a16:creationId xmlns:a16="http://schemas.microsoft.com/office/drawing/2014/main" id="{6D9AD567-D980-42E6-A831-1A34A10BEE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4" y="128119"/>
            <a:ext cx="1190445" cy="113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F8F69E-A6CF-4A1C-988A-3190BFFFF48A}"/>
              </a:ext>
            </a:extLst>
          </p:cNvPr>
          <p:cNvSpPr txBox="1">
            <a:spLocks/>
          </p:cNvSpPr>
          <p:nvPr/>
        </p:nvSpPr>
        <p:spPr>
          <a:xfrm>
            <a:off x="1697014" y="294577"/>
            <a:ext cx="9835440" cy="967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LANGAUNET PHASE – FUNDING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4AC45B-91E8-4C49-A52C-D8C1953DC672}"/>
              </a:ext>
            </a:extLst>
          </p:cNvPr>
          <p:cNvCxnSpPr>
            <a:cxnSpLocks/>
          </p:cNvCxnSpPr>
          <p:nvPr/>
        </p:nvCxnSpPr>
        <p:spPr>
          <a:xfrm>
            <a:off x="1173892" y="1160525"/>
            <a:ext cx="10663881" cy="112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05A03B5-1B7D-4AD7-AF80-FB41C36A6BAE}"/>
              </a:ext>
            </a:extLst>
          </p:cNvPr>
          <p:cNvSpPr/>
          <p:nvPr/>
        </p:nvSpPr>
        <p:spPr>
          <a:xfrm>
            <a:off x="253284" y="1320942"/>
            <a:ext cx="60201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1,800 LF Roadway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Construction Cost - $2.7M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Grant 			$ 2.35M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City 			$  350K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(Traffic Impact Fees)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2024 Construction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Additional Grant Applications will include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TIB and Safe Route to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n empty road with trees on the side of the street&#10;&#10;Description automatically generated">
            <a:extLst>
              <a:ext uri="{FF2B5EF4-FFF2-40B4-BE49-F238E27FC236}">
                <a16:creationId xmlns:a16="http://schemas.microsoft.com/office/drawing/2014/main" id="{9BF51153-2FD9-4DC9-87C1-00CA4576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479" y="1613892"/>
            <a:ext cx="5717894" cy="4288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77F056-4629-47AC-BC43-DFE000A9FCD2}"/>
              </a:ext>
            </a:extLst>
          </p:cNvPr>
          <p:cNvSpPr txBox="1"/>
          <p:nvPr/>
        </p:nvSpPr>
        <p:spPr>
          <a:xfrm>
            <a:off x="7011129" y="4948206"/>
            <a:ext cx="4171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Intersection of </a:t>
            </a:r>
            <a:r>
              <a:rPr lang="en-US" sz="2800" b="1" dirty="0" err="1">
                <a:solidFill>
                  <a:schemeClr val="bg1"/>
                </a:solidFill>
              </a:rPr>
              <a:t>Mesford</a:t>
            </a:r>
            <a:r>
              <a:rPr lang="en-US" sz="2800" b="1" dirty="0">
                <a:solidFill>
                  <a:schemeClr val="bg1"/>
                </a:solidFill>
              </a:rPr>
              <a:t>, Noll and Langaunet</a:t>
            </a:r>
          </a:p>
        </p:txBody>
      </p:sp>
    </p:spTree>
    <p:extLst>
      <p:ext uri="{BB962C8B-B14F-4D97-AF65-F5344CB8AC3E}">
        <p14:creationId xmlns:p14="http://schemas.microsoft.com/office/powerpoint/2010/main" val="31865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pstruck\AppData\Local\Microsoft\Windows\Temporary Internet Files\Content.Outlook\ODGOFJVX\City_of_Poulsbo_color_logo_2011.jpg">
            <a:extLst>
              <a:ext uri="{FF2B5EF4-FFF2-40B4-BE49-F238E27FC236}">
                <a16:creationId xmlns:a16="http://schemas.microsoft.com/office/drawing/2014/main" id="{6D9AD567-D980-42E6-A831-1A34A10BEE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4" y="128119"/>
            <a:ext cx="1190445" cy="113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F8F69E-A6CF-4A1C-988A-3190BFFFF48A}"/>
              </a:ext>
            </a:extLst>
          </p:cNvPr>
          <p:cNvSpPr txBox="1">
            <a:spLocks/>
          </p:cNvSpPr>
          <p:nvPr/>
        </p:nvSpPr>
        <p:spPr>
          <a:xfrm>
            <a:off x="1697014" y="294577"/>
            <a:ext cx="9835440" cy="967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4AC45B-91E8-4C49-A52C-D8C1953DC672}"/>
              </a:ext>
            </a:extLst>
          </p:cNvPr>
          <p:cNvCxnSpPr>
            <a:cxnSpLocks/>
          </p:cNvCxnSpPr>
          <p:nvPr/>
        </p:nvCxnSpPr>
        <p:spPr>
          <a:xfrm>
            <a:off x="1173892" y="1160525"/>
            <a:ext cx="10663881" cy="1126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9B5FED-C23E-4A55-8031-F4877AF7D0D3}"/>
              </a:ext>
            </a:extLst>
          </p:cNvPr>
          <p:cNvSpPr txBox="1">
            <a:spLocks/>
          </p:cNvSpPr>
          <p:nvPr/>
        </p:nvSpPr>
        <p:spPr>
          <a:xfrm>
            <a:off x="3809524" y="2667594"/>
            <a:ext cx="5392616" cy="329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2174954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C573848901E743BB75BC0E9EC93579" ma:contentTypeVersion="12" ma:contentTypeDescription="Create a new document." ma:contentTypeScope="" ma:versionID="8ffad47d53f5b74e20adbb49b1ed11e1">
  <xsd:schema xmlns:xsd="http://www.w3.org/2001/XMLSchema" xmlns:xs="http://www.w3.org/2001/XMLSchema" xmlns:p="http://schemas.microsoft.com/office/2006/metadata/properties" xmlns:ns2="4b30a442-5f80-45e7-bbfb-94bebbc80154" xmlns:ns3="05d4333d-81aa-4331-9005-c56f15809b69" targetNamespace="http://schemas.microsoft.com/office/2006/metadata/properties" ma:root="true" ma:fieldsID="cc0249678699c0c9bafdf2e420ede635" ns2:_="" ns3:_="">
    <xsd:import namespace="4b30a442-5f80-45e7-bbfb-94bebbc80154"/>
    <xsd:import namespace="05d4333d-81aa-4331-9005-c56f15809b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0a442-5f80-45e7-bbfb-94bebbc801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4333d-81aa-4331-9005-c56f15809b6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76557D-A42C-4F25-9A0D-935D31D58649}"/>
</file>

<file path=customXml/itemProps2.xml><?xml version="1.0" encoding="utf-8"?>
<ds:datastoreItem xmlns:ds="http://schemas.openxmlformats.org/officeDocument/2006/customXml" ds:itemID="{FC975F02-EA21-4D93-B5C4-DDE9F16D774A}"/>
</file>

<file path=customXml/itemProps3.xml><?xml version="1.0" encoding="utf-8"?>
<ds:datastoreItem xmlns:ds="http://schemas.openxmlformats.org/officeDocument/2006/customXml" ds:itemID="{90DE022E-B676-4928-A242-4A16BE9A886D}"/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305</Words>
  <Application>Microsoft Office PowerPoint</Application>
  <PresentationFormat>Widescreen</PresentationFormat>
  <Paragraphs>42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 3</vt:lpstr>
      <vt:lpstr>Retrospect</vt:lpstr>
      <vt:lpstr>Noll Corridor North Segment (Langaunet)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COMPLETE STREETS PLAN</dc:title>
  <dc:creator>Phil Struck</dc:creator>
  <cp:lastModifiedBy>Diane K. Lenius</cp:lastModifiedBy>
  <cp:revision>105</cp:revision>
  <cp:lastPrinted>2020-03-10T21:34:05Z</cp:lastPrinted>
  <dcterms:created xsi:type="dcterms:W3CDTF">2019-06-13T22:12:47Z</dcterms:created>
  <dcterms:modified xsi:type="dcterms:W3CDTF">2020-03-18T23:23:39Z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0x0101009EC573848901E743BB75BC0E9EC93579</vt:lpwstr>
  </property>
</Properties>
</file>